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92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2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33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7581" y="9355785"/>
            <a:ext cx="3993397" cy="248539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548571" indent="0">
              <a:buNone/>
              <a:defRPr sz="3360"/>
            </a:lvl2pPr>
            <a:lvl3pPr marL="1097143" indent="0">
              <a:buNone/>
              <a:defRPr sz="2880"/>
            </a:lvl3pPr>
            <a:lvl4pPr marL="1645714" indent="0">
              <a:buNone/>
              <a:defRPr sz="2400"/>
            </a:lvl4pPr>
            <a:lvl5pPr marL="2194286" indent="0">
              <a:buNone/>
              <a:defRPr sz="2400"/>
            </a:lvl5pPr>
            <a:lvl6pPr marL="2742857" indent="0">
              <a:buNone/>
              <a:defRPr sz="2400"/>
            </a:lvl6pPr>
            <a:lvl7pPr marL="3291429" indent="0">
              <a:buNone/>
              <a:defRPr sz="2400"/>
            </a:lvl7pPr>
            <a:lvl8pPr marL="3840000" indent="0">
              <a:buNone/>
              <a:defRPr sz="2400"/>
            </a:lvl8pPr>
            <a:lvl9pPr marL="4388571" indent="0">
              <a:buNone/>
              <a:defRPr sz="24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5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95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53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1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01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77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80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4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0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FDA2-B2C1-4E31-8907-02FED7C19358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F2422-0AB4-483B-9242-D5FB138A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06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5512A632-4BEC-4451-82D2-6418819C7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97581" y="9972136"/>
            <a:ext cx="3993397" cy="1869040"/>
          </a:xfrm>
        </p:spPr>
      </p:sp>
    </p:spTree>
    <p:extLst>
      <p:ext uri="{BB962C8B-B14F-4D97-AF65-F5344CB8AC3E}">
        <p14:creationId xmlns:p14="http://schemas.microsoft.com/office/powerpoint/2010/main" val="180827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5512A632-4BEC-4451-82D2-6418819C760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4250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5512A632-4BEC-4451-82D2-6418819C7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593392" y="9252268"/>
            <a:ext cx="3194422" cy="2485391"/>
          </a:xfrm>
        </p:spPr>
      </p:sp>
    </p:spTree>
    <p:extLst>
      <p:ext uri="{BB962C8B-B14F-4D97-AF65-F5344CB8AC3E}">
        <p14:creationId xmlns:p14="http://schemas.microsoft.com/office/powerpoint/2010/main" val="2092163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Personalizar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5</cp:revision>
  <dcterms:created xsi:type="dcterms:W3CDTF">2023-09-15T17:03:00Z</dcterms:created>
  <dcterms:modified xsi:type="dcterms:W3CDTF">2023-09-19T22:49:30Z</dcterms:modified>
</cp:coreProperties>
</file>