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217476" y="9318736"/>
            <a:ext cx="4372840" cy="113625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8600209" y="3902095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17</cp:revision>
  <dcterms:created xsi:type="dcterms:W3CDTF">2023-08-21T19:34:46Z</dcterms:created>
  <dcterms:modified xsi:type="dcterms:W3CDTF">2024-03-25T18:02:43Z</dcterms:modified>
</cp:coreProperties>
</file>