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33" d="100"/>
          <a:sy n="33" d="100"/>
        </p:scale>
        <p:origin x="-3390" y="-54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37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712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0142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39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455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617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15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266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28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296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551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73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945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54049" y="18441444"/>
            <a:ext cx="6045252" cy="1570815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7478649" y="10444946"/>
            <a:ext cx="57039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9600" b="1" dirty="0">
                <a:solidFill>
                  <a:schemeClr val="bg1"/>
                </a:solidFill>
                <a:latin typeface="Maven Pro" pitchFamily="2" charset="0"/>
              </a:rPr>
              <a:t>00</a:t>
            </a:r>
          </a:p>
          <a:p>
            <a:pPr algn="r"/>
            <a:r>
              <a:rPr lang="pt-BR" sz="4000" dirty="0">
                <a:solidFill>
                  <a:schemeClr val="bg1"/>
                </a:solidFill>
                <a:latin typeface="Maven Pro Medium" pitchFamily="2" charset="0"/>
              </a:rPr>
              <a:t>//MÊS</a:t>
            </a:r>
          </a:p>
          <a:p>
            <a:pPr algn="r"/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</a:p>
          <a:p>
            <a:pPr algn="r"/>
            <a:r>
              <a:rPr lang="pt-BR" sz="3600" dirty="0">
                <a:solidFill>
                  <a:schemeClr val="bg1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14</cp:revision>
  <dcterms:created xsi:type="dcterms:W3CDTF">2023-08-21T19:34:46Z</dcterms:created>
  <dcterms:modified xsi:type="dcterms:W3CDTF">2024-03-25T15:50:01Z</dcterms:modified>
</cp:coreProperties>
</file>