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C9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579419" y="10931236"/>
            <a:ext cx="5278581" cy="1371601"/>
          </a:xfrm>
        </p:spPr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409F807-A4C4-4DF1-B6F8-E2CE0160E96C}"/>
              </a:ext>
            </a:extLst>
          </p:cNvPr>
          <p:cNvSpPr txBox="1"/>
          <p:nvPr/>
        </p:nvSpPr>
        <p:spPr>
          <a:xfrm>
            <a:off x="6858000" y="6089073"/>
            <a:ext cx="399010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0" b="1" dirty="0">
                <a:solidFill>
                  <a:srgbClr val="2FC9CE"/>
                </a:solidFill>
                <a:latin typeface="Maven Pro" pitchFamily="2" charset="0"/>
              </a:rPr>
              <a:t>00</a:t>
            </a:r>
          </a:p>
          <a:p>
            <a:r>
              <a:rPr lang="pt-BR" sz="4000" dirty="0">
                <a:solidFill>
                  <a:srgbClr val="2FC9CE"/>
                </a:solidFill>
                <a:latin typeface="Maven Pro Medium" pitchFamily="2" charset="0"/>
              </a:rPr>
              <a:t>//MÊS</a:t>
            </a:r>
          </a:p>
          <a:p>
            <a:r>
              <a:rPr lang="pt-BR" sz="4000" dirty="0">
                <a:solidFill>
                  <a:srgbClr val="2FC9CE"/>
                </a:solidFill>
                <a:latin typeface="Maven Pro" pitchFamily="2" charset="0"/>
              </a:rPr>
              <a:t>00 horas</a:t>
            </a:r>
          </a:p>
          <a:p>
            <a:r>
              <a:rPr lang="pt-BR" sz="3000" dirty="0">
                <a:solidFill>
                  <a:srgbClr val="2FC9CE"/>
                </a:solidFill>
                <a:latin typeface="Maven Pro" pitchFamily="2" charset="0"/>
              </a:rPr>
              <a:t>Texto adicional</a:t>
            </a:r>
          </a:p>
        </p:txBody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7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17</cp:revision>
  <dcterms:created xsi:type="dcterms:W3CDTF">2023-08-21T19:34:46Z</dcterms:created>
  <dcterms:modified xsi:type="dcterms:W3CDTF">2024-03-25T15:08:54Z</dcterms:modified>
</cp:coreProperties>
</file>