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-6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049" y="18441444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154049" y="11892746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6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r>
              <a:rPr lang="pt-BR" sz="36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13</cp:revision>
  <dcterms:created xsi:type="dcterms:W3CDTF">2023-08-21T19:34:46Z</dcterms:created>
  <dcterms:modified xsi:type="dcterms:W3CDTF">2024-03-25T15:37:06Z</dcterms:modified>
</cp:coreProperties>
</file>