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79419" y="10931236"/>
            <a:ext cx="5278581" cy="137160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9019309" y="6858000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pPr algn="r"/>
            <a:r>
              <a:rPr lang="pt-BR" sz="30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15</cp:revision>
  <dcterms:created xsi:type="dcterms:W3CDTF">2023-08-21T19:34:46Z</dcterms:created>
  <dcterms:modified xsi:type="dcterms:W3CDTF">2024-03-25T15:53:35Z</dcterms:modified>
</cp:coreProperties>
</file>