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3716000" cy="24382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3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25" d="100"/>
          <a:sy n="25" d="100"/>
        </p:scale>
        <p:origin x="-3798" y="-702"/>
      </p:cViewPr>
      <p:guideLst>
        <p:guide orient="horz" pos="7679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3990364"/>
            <a:ext cx="11658600" cy="8488692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12806412"/>
            <a:ext cx="10287000" cy="5886771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33755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67124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1298138"/>
            <a:ext cx="2957513" cy="2066296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1298138"/>
            <a:ext cx="8701088" cy="2066296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01427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17104632"/>
            <a:ext cx="3853240" cy="3363875"/>
          </a:xfrm>
        </p:spPr>
        <p:txBody>
          <a:bodyPr anchor="t">
            <a:normAutofit/>
          </a:bodyPr>
          <a:lstStyle>
            <a:lvl1pPr marL="0" indent="0">
              <a:buNone/>
              <a:defRPr sz="3555"/>
            </a:lvl1pPr>
            <a:lvl2pPr marL="1219147" indent="0">
              <a:buNone/>
              <a:defRPr sz="7466"/>
            </a:lvl2pPr>
            <a:lvl3pPr marL="2438293" indent="0">
              <a:buNone/>
              <a:defRPr sz="6400"/>
            </a:lvl3pPr>
            <a:lvl4pPr marL="3657440" indent="0">
              <a:buNone/>
              <a:defRPr sz="5333"/>
            </a:lvl4pPr>
            <a:lvl5pPr marL="4876587" indent="0">
              <a:buNone/>
              <a:defRPr sz="5333"/>
            </a:lvl5pPr>
            <a:lvl6pPr marL="6095733" indent="0">
              <a:buNone/>
              <a:defRPr sz="5333"/>
            </a:lvl6pPr>
            <a:lvl7pPr marL="7314880" indent="0">
              <a:buNone/>
              <a:defRPr sz="5333"/>
            </a:lvl7pPr>
            <a:lvl8pPr marL="8534027" indent="0">
              <a:buNone/>
              <a:defRPr sz="5333"/>
            </a:lvl8pPr>
            <a:lvl9pPr marL="9753173" indent="0">
              <a:buNone/>
              <a:defRPr sz="5333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396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4556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6078678"/>
            <a:ext cx="11830050" cy="10142405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6317034"/>
            <a:ext cx="11830050" cy="533365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2617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6490689"/>
            <a:ext cx="5829300" cy="15470417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6490689"/>
            <a:ext cx="5829300" cy="15470417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06151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298143"/>
            <a:ext cx="11830050" cy="471280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5977080"/>
            <a:ext cx="5802510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8906353"/>
            <a:ext cx="5802510" cy="1309990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5977080"/>
            <a:ext cx="5831087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8906353"/>
            <a:ext cx="5831087" cy="1309990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266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3282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3296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3510621"/>
            <a:ext cx="6943725" cy="17327317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5512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3510621"/>
            <a:ext cx="6943725" cy="17327317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87735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1298143"/>
            <a:ext cx="11830050" cy="4712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6490689"/>
            <a:ext cx="11830050" cy="154704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22598890"/>
            <a:ext cx="462915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9451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="" xmlns:a16="http://schemas.microsoft.com/office/drawing/2014/main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461707" y="12573000"/>
            <a:ext cx="5089119" cy="1322371"/>
          </a:xfrm>
        </p:spPr>
      </p:sp>
      <p:sp>
        <p:nvSpPr>
          <p:cNvPr id="8" name="CaixaDeTexto 7">
            <a:extLst>
              <a:ext uri="{FF2B5EF4-FFF2-40B4-BE49-F238E27FC236}">
                <a16:creationId xmlns="" xmlns:a16="http://schemas.microsoft.com/office/drawing/2014/main" id="{4409F807-A4C4-4DF1-B6F8-E2CE0160E96C}"/>
              </a:ext>
            </a:extLst>
          </p:cNvPr>
          <p:cNvSpPr txBox="1"/>
          <p:nvPr/>
        </p:nvSpPr>
        <p:spPr>
          <a:xfrm>
            <a:off x="6783324" y="6282521"/>
            <a:ext cx="570395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9600" b="1" dirty="0">
                <a:solidFill>
                  <a:schemeClr val="bg1"/>
                </a:solidFill>
                <a:latin typeface="Maven Pro" pitchFamily="2" charset="0"/>
              </a:rPr>
              <a:t>00</a:t>
            </a:r>
          </a:p>
          <a:p>
            <a:pPr algn="r"/>
            <a:r>
              <a:rPr lang="pt-BR" sz="4000" b="1" dirty="0">
                <a:solidFill>
                  <a:schemeClr val="bg1"/>
                </a:solidFill>
                <a:latin typeface="Maven Pro" pitchFamily="2" charset="0"/>
              </a:rPr>
              <a:t>//MÊS</a:t>
            </a:r>
          </a:p>
          <a:p>
            <a:pPr algn="r"/>
            <a:r>
              <a:rPr lang="pt-BR" sz="4000" dirty="0">
                <a:solidFill>
                  <a:schemeClr val="bg1"/>
                </a:solidFill>
                <a:latin typeface="Maven Pro" pitchFamily="2" charset="0"/>
              </a:rPr>
              <a:t>00 horas</a:t>
            </a:r>
          </a:p>
          <a:p>
            <a:pPr algn="r"/>
            <a:r>
              <a:rPr lang="pt-BR" sz="3600" dirty="0">
                <a:solidFill>
                  <a:schemeClr val="bg1"/>
                </a:solidFill>
                <a:latin typeface="Maven Pro" pitchFamily="2" charset="0"/>
              </a:rPr>
              <a:t>Texto adicional</a:t>
            </a:r>
          </a:p>
        </p:txBody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</TotalTime>
  <Words>7</Words>
  <Application>Microsoft Office PowerPoint</Application>
  <PresentationFormat>Personalizar</PresentationFormat>
  <Paragraphs>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14</cp:revision>
  <dcterms:created xsi:type="dcterms:W3CDTF">2023-08-21T19:34:46Z</dcterms:created>
  <dcterms:modified xsi:type="dcterms:W3CDTF">2024-03-25T18:14:38Z</dcterms:modified>
</cp:coreProperties>
</file>