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217476" y="10899886"/>
            <a:ext cx="4372840" cy="113625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8600209" y="5540395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19</cp:revision>
  <dcterms:created xsi:type="dcterms:W3CDTF">2023-08-21T19:34:46Z</dcterms:created>
  <dcterms:modified xsi:type="dcterms:W3CDTF">2024-03-25T18:31:13Z</dcterms:modified>
</cp:coreProperties>
</file>