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3716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>
        <p:scale>
          <a:sx n="62" d="100"/>
          <a:sy n="62" d="100"/>
        </p:scale>
        <p:origin x="-2130" y="-24"/>
      </p:cViewPr>
      <p:guideLst>
        <p:guide orient="horz" pos="4320"/>
        <p:guide pos="43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244726"/>
            <a:ext cx="11658600" cy="47752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7204076"/>
            <a:ext cx="10287000" cy="3311524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33375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292029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730250"/>
            <a:ext cx="2957513" cy="11623676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730250"/>
            <a:ext cx="8701088" cy="11623676"/>
          </a:xfrm>
        </p:spPr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889265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869513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3419479"/>
            <a:ext cx="11830050" cy="5705474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9178929"/>
            <a:ext cx="11830050" cy="3000374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049355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3651250"/>
            <a:ext cx="5829300" cy="8702676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3651250"/>
            <a:ext cx="5829300" cy="8702676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159857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730253"/>
            <a:ext cx="11830050" cy="2651126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3362326"/>
            <a:ext cx="5802510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5010150"/>
            <a:ext cx="5802510" cy="7369176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3362326"/>
            <a:ext cx="5831087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5010150"/>
            <a:ext cx="5831087" cy="7369176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705155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249049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716363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1974853"/>
            <a:ext cx="6943725" cy="9747250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738526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2131924" y="9621981"/>
            <a:ext cx="3853240" cy="1892303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pt-BR" dirty="0"/>
              <a:t>Clique no ícone para adicionar seu logo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2826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3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3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561716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Imagem 6">
            <a:extLst>
              <a:ext uri="{FF2B5EF4-FFF2-40B4-BE49-F238E27FC236}">
                <a16:creationId xmlns:a16="http://schemas.microsoft.com/office/drawing/2014/main" xmlns="" id="{525B3801-C3FE-45AF-A564-9C9FF5128BC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7315200" y="10931236"/>
            <a:ext cx="5278581" cy="1371601"/>
          </a:xfrm>
        </p:spPr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xmlns="" id="{4409F807-A4C4-4DF1-B6F8-E2CE0160E96C}"/>
              </a:ext>
            </a:extLst>
          </p:cNvPr>
          <p:cNvSpPr txBox="1"/>
          <p:nvPr/>
        </p:nvSpPr>
        <p:spPr>
          <a:xfrm>
            <a:off x="1184564" y="6858000"/>
            <a:ext cx="3990107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8000" b="1" dirty="0">
                <a:solidFill>
                  <a:schemeClr val="bg1"/>
                </a:solidFill>
                <a:latin typeface="Maven Pro" pitchFamily="2" charset="0"/>
              </a:rPr>
              <a:t>00</a:t>
            </a:r>
          </a:p>
          <a:p>
            <a:r>
              <a:rPr lang="pt-BR" sz="4000" dirty="0">
                <a:solidFill>
                  <a:schemeClr val="bg1"/>
                </a:solidFill>
                <a:latin typeface="Maven Pro Medium" pitchFamily="2" charset="0"/>
              </a:rPr>
              <a:t>//MÊS</a:t>
            </a:r>
          </a:p>
          <a:p>
            <a:r>
              <a:rPr lang="pt-BR" sz="4000" dirty="0">
                <a:solidFill>
                  <a:schemeClr val="bg1"/>
                </a:solidFill>
                <a:latin typeface="Maven Pro" pitchFamily="2" charset="0"/>
              </a:rPr>
              <a:t>00 horas</a:t>
            </a:r>
          </a:p>
          <a:p>
            <a:r>
              <a:rPr lang="pt-BR" sz="3000" dirty="0">
                <a:solidFill>
                  <a:schemeClr val="bg1"/>
                </a:solidFill>
                <a:latin typeface="Maven Pro" pitchFamily="2" charset="0"/>
              </a:rPr>
              <a:t>Texto adicional</a:t>
            </a:r>
          </a:p>
        </p:txBody>
      </p:sp>
    </p:spTree>
    <p:extLst>
      <p:ext uri="{BB962C8B-B14F-4D97-AF65-F5344CB8AC3E}">
        <p14:creationId xmlns:p14="http://schemas.microsoft.com/office/powerpoint/2010/main" val="374860004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68</TotalTime>
  <Words>7</Words>
  <Application>Microsoft Office PowerPoint</Application>
  <PresentationFormat>Personalizar</PresentationFormat>
  <Paragraphs>4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2" baseType="lpstr">
      <vt:lpstr>Tema do Office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Usuario</dc:creator>
  <cp:lastModifiedBy>MAPPLE</cp:lastModifiedBy>
  <cp:revision>12</cp:revision>
  <dcterms:created xsi:type="dcterms:W3CDTF">2023-08-21T19:34:46Z</dcterms:created>
  <dcterms:modified xsi:type="dcterms:W3CDTF">2024-03-25T15:43:30Z</dcterms:modified>
</cp:coreProperties>
</file>