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C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33" d="100"/>
          <a:sy n="33" d="100"/>
        </p:scale>
        <p:origin x="-3390" y="-66"/>
      </p:cViewPr>
      <p:guideLst>
        <p:guide orient="horz" pos="767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375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712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0142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17104632"/>
            <a:ext cx="3853240" cy="3363875"/>
          </a:xfrm>
        </p:spPr>
        <p:txBody>
          <a:bodyPr anchor="t">
            <a:normAutofit/>
          </a:bodyPr>
          <a:lstStyle>
            <a:lvl1pPr marL="0" indent="0">
              <a:buNone/>
              <a:defRPr sz="3555"/>
            </a:lvl1pPr>
            <a:lvl2pPr marL="1219147" indent="0">
              <a:buNone/>
              <a:defRPr sz="7466"/>
            </a:lvl2pPr>
            <a:lvl3pPr marL="2438293" indent="0">
              <a:buNone/>
              <a:defRPr sz="6400"/>
            </a:lvl3pPr>
            <a:lvl4pPr marL="3657440" indent="0">
              <a:buNone/>
              <a:defRPr sz="5333"/>
            </a:lvl4pPr>
            <a:lvl5pPr marL="4876587" indent="0">
              <a:buNone/>
              <a:defRPr sz="5333"/>
            </a:lvl5pPr>
            <a:lvl6pPr marL="6095733" indent="0">
              <a:buNone/>
              <a:defRPr sz="5333"/>
            </a:lvl6pPr>
            <a:lvl7pPr marL="7314880" indent="0">
              <a:buNone/>
              <a:defRPr sz="5333"/>
            </a:lvl7pPr>
            <a:lvl8pPr marL="8534027" indent="0">
              <a:buNone/>
              <a:defRPr sz="5333"/>
            </a:lvl8pPr>
            <a:lvl9pPr marL="9753173" indent="0">
              <a:buNone/>
              <a:defRPr sz="5333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39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455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2617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151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266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3282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3296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551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773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9451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54049" y="18441444"/>
            <a:ext cx="6045252" cy="1570815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4006024" y="11245165"/>
            <a:ext cx="57039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7200" b="1" dirty="0">
                <a:solidFill>
                  <a:schemeClr val="bg1"/>
                </a:solidFill>
                <a:latin typeface="Maven Pro" pitchFamily="2" charset="0"/>
              </a:rPr>
              <a:t>00//</a:t>
            </a:r>
            <a:r>
              <a:rPr lang="pt-BR" sz="7200" dirty="0">
                <a:solidFill>
                  <a:schemeClr val="bg1"/>
                </a:solidFill>
                <a:latin typeface="Maven Pro Medium" pitchFamily="2" charset="0"/>
              </a:rPr>
              <a:t>mês</a:t>
            </a:r>
            <a:endParaRPr lang="pt-BR" sz="2800" dirty="0">
              <a:solidFill>
                <a:schemeClr val="bg1"/>
              </a:solidFill>
              <a:latin typeface="Maven Pro Medium" pitchFamily="2" charset="0"/>
            </a:endParaRPr>
          </a:p>
          <a:p>
            <a:pPr algn="ctr"/>
            <a:r>
              <a:rPr lang="pt-BR" sz="4000" dirty="0">
                <a:solidFill>
                  <a:schemeClr val="bg1"/>
                </a:solidFill>
                <a:latin typeface="Maven Pro" pitchFamily="2" charset="0"/>
              </a:rPr>
              <a:t>00 horas</a:t>
            </a:r>
            <a:endParaRPr lang="pt-BR" sz="3600" dirty="0">
              <a:solidFill>
                <a:schemeClr val="bg1"/>
              </a:solidFill>
              <a:latin typeface="Maven P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5</Words>
  <Application>Microsoft Office PowerPoint</Application>
  <PresentationFormat>Personalizar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17</cp:revision>
  <dcterms:created xsi:type="dcterms:W3CDTF">2023-08-21T19:34:46Z</dcterms:created>
  <dcterms:modified xsi:type="dcterms:W3CDTF">2024-03-25T15:23:48Z</dcterms:modified>
</cp:coreProperties>
</file>