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C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858000" y="109312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766454" y="6047509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r>
              <a:rPr lang="pt-BR" sz="30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2024-03-25T15:17:00Z</dcterms:modified>
</cp:coreProperties>
</file>