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</p:sldIdLst>
  <p:sldSz cx="13716000" cy="2438241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C3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>
        <p:scale>
          <a:sx n="25" d="100"/>
          <a:sy n="25" d="100"/>
        </p:scale>
        <p:origin x="-3798" y="-702"/>
      </p:cViewPr>
      <p:guideLst>
        <p:guide orient="horz" pos="7679"/>
        <p:guide pos="432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28700" y="3990364"/>
            <a:ext cx="11658600" cy="8488692"/>
          </a:xfrm>
        </p:spPr>
        <p:txBody>
          <a:bodyPr anchor="b"/>
          <a:lstStyle>
            <a:lvl1pPr algn="ctr">
              <a:defRPr sz="90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14500" y="12806412"/>
            <a:ext cx="10287000" cy="5886771"/>
          </a:xfrm>
        </p:spPr>
        <p:txBody>
          <a:bodyPr/>
          <a:lstStyle>
            <a:lvl1pPr marL="0" indent="0" algn="ctr">
              <a:buNone/>
              <a:defRPr sz="3600"/>
            </a:lvl1pPr>
            <a:lvl2pPr marL="685800" indent="0" algn="ctr">
              <a:buNone/>
              <a:defRPr sz="3000"/>
            </a:lvl2pPr>
            <a:lvl3pPr marL="1371600" indent="0" algn="ctr">
              <a:buNone/>
              <a:defRPr sz="2700"/>
            </a:lvl3pPr>
            <a:lvl4pPr marL="2057400" indent="0" algn="ctr">
              <a:buNone/>
              <a:defRPr sz="2400"/>
            </a:lvl4pPr>
            <a:lvl5pPr marL="2743200" indent="0" algn="ctr">
              <a:buNone/>
              <a:defRPr sz="2400"/>
            </a:lvl5pPr>
            <a:lvl6pPr marL="3429000" indent="0" algn="ctr">
              <a:buNone/>
              <a:defRPr sz="2400"/>
            </a:lvl6pPr>
            <a:lvl7pPr marL="4114800" indent="0" algn="ctr">
              <a:buNone/>
              <a:defRPr sz="2400"/>
            </a:lvl7pPr>
            <a:lvl8pPr marL="4800600" indent="0" algn="ctr">
              <a:buNone/>
              <a:defRPr sz="2400"/>
            </a:lvl8pPr>
            <a:lvl9pPr marL="5486400" indent="0" algn="ctr">
              <a:buNone/>
              <a:defRPr sz="2400"/>
            </a:lvl9pPr>
          </a:lstStyle>
          <a:p>
            <a:r>
              <a:rPr lang="pt-BR"/>
              <a:t>Clique para editar o estilo do subtítulo Mestre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C1B8C-C40F-4F04-B1F0-1DCC6AF551CA}" type="datetimeFigureOut">
              <a:rPr lang="pt-BR" smtClean="0"/>
              <a:t>25/03/2024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2057A-47FB-4392-8FA9-47BAA3B6AC1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4337550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C1B8C-C40F-4F04-B1F0-1DCC6AF551CA}" type="datetimeFigureOut">
              <a:rPr lang="pt-BR" smtClean="0"/>
              <a:t>25/03/2024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2057A-47FB-4392-8FA9-47BAA3B6AC1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2671242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815513" y="1298138"/>
            <a:ext cx="2957513" cy="20662968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42976" y="1298138"/>
            <a:ext cx="8701088" cy="20662968"/>
          </a:xfrm>
        </p:spPr>
        <p:txBody>
          <a:bodyPr vert="eaVert"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C1B8C-C40F-4F04-B1F0-1DCC6AF551CA}" type="datetimeFigureOut">
              <a:rPr lang="pt-BR" smtClean="0"/>
              <a:t>25/03/2024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2057A-47FB-4392-8FA9-47BAA3B6AC1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93014277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 noChangeAspect="1"/>
          </p:cNvSpPr>
          <p:nvPr>
            <p:ph type="pic" idx="1" hasCustomPrompt="1"/>
          </p:nvPr>
        </p:nvSpPr>
        <p:spPr>
          <a:xfrm>
            <a:off x="2131924" y="17104632"/>
            <a:ext cx="3853240" cy="3363875"/>
          </a:xfrm>
        </p:spPr>
        <p:txBody>
          <a:bodyPr anchor="t">
            <a:normAutofit/>
          </a:bodyPr>
          <a:lstStyle>
            <a:lvl1pPr marL="0" indent="0">
              <a:buNone/>
              <a:defRPr sz="3555"/>
            </a:lvl1pPr>
            <a:lvl2pPr marL="1219147" indent="0">
              <a:buNone/>
              <a:defRPr sz="7466"/>
            </a:lvl2pPr>
            <a:lvl3pPr marL="2438293" indent="0">
              <a:buNone/>
              <a:defRPr sz="6400"/>
            </a:lvl3pPr>
            <a:lvl4pPr marL="3657440" indent="0">
              <a:buNone/>
              <a:defRPr sz="5333"/>
            </a:lvl4pPr>
            <a:lvl5pPr marL="4876587" indent="0">
              <a:buNone/>
              <a:defRPr sz="5333"/>
            </a:lvl5pPr>
            <a:lvl6pPr marL="6095733" indent="0">
              <a:buNone/>
              <a:defRPr sz="5333"/>
            </a:lvl6pPr>
            <a:lvl7pPr marL="7314880" indent="0">
              <a:buNone/>
              <a:defRPr sz="5333"/>
            </a:lvl7pPr>
            <a:lvl8pPr marL="8534027" indent="0">
              <a:buNone/>
              <a:defRPr sz="5333"/>
            </a:lvl8pPr>
            <a:lvl9pPr marL="9753173" indent="0">
              <a:buNone/>
              <a:defRPr sz="5333"/>
            </a:lvl9pPr>
          </a:lstStyle>
          <a:p>
            <a:r>
              <a:rPr lang="pt-BR" dirty="0"/>
              <a:t>Clique no ícone para adicionar seu logo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573961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C1B8C-C40F-4F04-B1F0-1DCC6AF551CA}" type="datetimeFigureOut">
              <a:rPr lang="pt-BR" smtClean="0"/>
              <a:t>25/03/2024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2057A-47FB-4392-8FA9-47BAA3B6AC1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2745569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5832" y="6078678"/>
            <a:ext cx="11830050" cy="10142405"/>
          </a:xfrm>
        </p:spPr>
        <p:txBody>
          <a:bodyPr anchor="b"/>
          <a:lstStyle>
            <a:lvl1pPr>
              <a:defRPr sz="90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35832" y="16317034"/>
            <a:ext cx="11830050" cy="5333651"/>
          </a:xfrm>
        </p:spPr>
        <p:txBody>
          <a:bodyPr/>
          <a:lstStyle>
            <a:lvl1pPr marL="0" indent="0">
              <a:buNone/>
              <a:defRPr sz="3600">
                <a:solidFill>
                  <a:schemeClr val="tx1"/>
                </a:solidFill>
              </a:defRPr>
            </a:lvl1pPr>
            <a:lvl2pPr marL="685800" indent="0">
              <a:buNone/>
              <a:defRPr sz="3000">
                <a:solidFill>
                  <a:schemeClr val="tx1">
                    <a:tint val="75000"/>
                  </a:schemeClr>
                </a:solidFill>
              </a:defRPr>
            </a:lvl2pPr>
            <a:lvl3pPr marL="137160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3pPr>
            <a:lvl4pPr marL="20574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4pPr>
            <a:lvl5pPr marL="27432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5pPr>
            <a:lvl6pPr marL="34290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6pPr>
            <a:lvl7pPr marL="41148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7pPr>
            <a:lvl8pPr marL="48006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8pPr>
            <a:lvl9pPr marL="54864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C1B8C-C40F-4F04-B1F0-1DCC6AF551CA}" type="datetimeFigureOut">
              <a:rPr lang="pt-BR" smtClean="0"/>
              <a:t>25/03/2024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2057A-47FB-4392-8FA9-47BAA3B6AC1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9226171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42975" y="6490689"/>
            <a:ext cx="5829300" cy="15470417"/>
          </a:xfrm>
        </p:spPr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943725" y="6490689"/>
            <a:ext cx="5829300" cy="15470417"/>
          </a:xfrm>
        </p:spPr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C1B8C-C40F-4F04-B1F0-1DCC6AF551CA}" type="datetimeFigureOut">
              <a:rPr lang="pt-BR" smtClean="0"/>
              <a:t>25/03/2024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2057A-47FB-4392-8FA9-47BAA3B6AC1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8061512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1298143"/>
            <a:ext cx="11830050" cy="4712806"/>
          </a:xfrm>
        </p:spPr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4763" y="5977080"/>
            <a:ext cx="5802510" cy="2929274"/>
          </a:xfrm>
        </p:spPr>
        <p:txBody>
          <a:bodyPr anchor="b"/>
          <a:lstStyle>
            <a:lvl1pPr marL="0" indent="0">
              <a:buNone/>
              <a:defRPr sz="3600" b="1"/>
            </a:lvl1pPr>
            <a:lvl2pPr marL="685800" indent="0">
              <a:buNone/>
              <a:defRPr sz="300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44763" y="8906353"/>
            <a:ext cx="5802510" cy="13099905"/>
          </a:xfrm>
        </p:spPr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943726" y="5977080"/>
            <a:ext cx="5831087" cy="2929274"/>
          </a:xfrm>
        </p:spPr>
        <p:txBody>
          <a:bodyPr anchor="b"/>
          <a:lstStyle>
            <a:lvl1pPr marL="0" indent="0">
              <a:buNone/>
              <a:defRPr sz="3600" b="1"/>
            </a:lvl1pPr>
            <a:lvl2pPr marL="685800" indent="0">
              <a:buNone/>
              <a:defRPr sz="300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943726" y="8906353"/>
            <a:ext cx="5831087" cy="13099905"/>
          </a:xfrm>
        </p:spPr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C1B8C-C40F-4F04-B1F0-1DCC6AF551CA}" type="datetimeFigureOut">
              <a:rPr lang="pt-BR" smtClean="0"/>
              <a:t>25/03/2024</a:t>
            </a:fld>
            <a:endParaRPr lang="pt-B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2057A-47FB-4392-8FA9-47BAA3B6AC1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5026693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C1B8C-C40F-4F04-B1F0-1DCC6AF551CA}" type="datetimeFigureOut">
              <a:rPr lang="pt-BR" smtClean="0"/>
              <a:t>25/03/2024</a:t>
            </a:fld>
            <a:endParaRPr lang="pt-B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2057A-47FB-4392-8FA9-47BAA3B6AC1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9432820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C1B8C-C40F-4F04-B1F0-1DCC6AF551CA}" type="datetimeFigureOut">
              <a:rPr lang="pt-BR" smtClean="0"/>
              <a:t>25/03/2024</a:t>
            </a:fld>
            <a:endParaRPr lang="pt-B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2057A-47FB-4392-8FA9-47BAA3B6AC1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4832964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1625494"/>
            <a:ext cx="4423767" cy="5689230"/>
          </a:xfrm>
        </p:spPr>
        <p:txBody>
          <a:bodyPr anchor="b"/>
          <a:lstStyle>
            <a:lvl1pPr>
              <a:defRPr sz="48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31087" y="3510621"/>
            <a:ext cx="6943725" cy="17327317"/>
          </a:xfrm>
        </p:spPr>
        <p:txBody>
          <a:bodyPr/>
          <a:lstStyle>
            <a:lvl1pPr>
              <a:defRPr sz="4800"/>
            </a:lvl1pPr>
            <a:lvl2pPr>
              <a:defRPr sz="4200"/>
            </a:lvl2pPr>
            <a:lvl3pPr>
              <a:defRPr sz="3600"/>
            </a:lvl3pPr>
            <a:lvl4pPr>
              <a:defRPr sz="3000"/>
            </a:lvl4pPr>
            <a:lvl5pPr>
              <a:defRPr sz="3000"/>
            </a:lvl5pPr>
            <a:lvl6pPr>
              <a:defRPr sz="3000"/>
            </a:lvl6pPr>
            <a:lvl7pPr>
              <a:defRPr sz="3000"/>
            </a:lvl7pPr>
            <a:lvl8pPr>
              <a:defRPr sz="3000"/>
            </a:lvl8pPr>
            <a:lvl9pPr>
              <a:defRPr sz="3000"/>
            </a:lvl9pPr>
          </a:lstStyle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44762" y="7314724"/>
            <a:ext cx="4423767" cy="13551431"/>
          </a:xfrm>
        </p:spPr>
        <p:txBody>
          <a:bodyPr/>
          <a:lstStyle>
            <a:lvl1pPr marL="0" indent="0">
              <a:buNone/>
              <a:defRPr sz="2400"/>
            </a:lvl1pPr>
            <a:lvl2pPr marL="685800" indent="0">
              <a:buNone/>
              <a:defRPr sz="2100"/>
            </a:lvl2pPr>
            <a:lvl3pPr marL="1371600" indent="0">
              <a:buNone/>
              <a:defRPr sz="1800"/>
            </a:lvl3pPr>
            <a:lvl4pPr marL="2057400" indent="0">
              <a:buNone/>
              <a:defRPr sz="1500"/>
            </a:lvl4pPr>
            <a:lvl5pPr marL="2743200" indent="0">
              <a:buNone/>
              <a:defRPr sz="1500"/>
            </a:lvl5pPr>
            <a:lvl6pPr marL="3429000" indent="0">
              <a:buNone/>
              <a:defRPr sz="1500"/>
            </a:lvl6pPr>
            <a:lvl7pPr marL="4114800" indent="0">
              <a:buNone/>
              <a:defRPr sz="1500"/>
            </a:lvl7pPr>
            <a:lvl8pPr marL="4800600" indent="0">
              <a:buNone/>
              <a:defRPr sz="1500"/>
            </a:lvl8pPr>
            <a:lvl9pPr marL="5486400" indent="0">
              <a:buNone/>
              <a:defRPr sz="1500"/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C1B8C-C40F-4F04-B1F0-1DCC6AF551CA}" type="datetimeFigureOut">
              <a:rPr lang="pt-BR" smtClean="0"/>
              <a:t>25/03/2024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2057A-47FB-4392-8FA9-47BAA3B6AC1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9955125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1625494"/>
            <a:ext cx="4423767" cy="5689230"/>
          </a:xfrm>
        </p:spPr>
        <p:txBody>
          <a:bodyPr anchor="b"/>
          <a:lstStyle>
            <a:lvl1pPr>
              <a:defRPr sz="48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831087" y="3510621"/>
            <a:ext cx="6943725" cy="17327317"/>
          </a:xfrm>
        </p:spPr>
        <p:txBody>
          <a:bodyPr anchor="t"/>
          <a:lstStyle>
            <a:lvl1pPr marL="0" indent="0">
              <a:buNone/>
              <a:defRPr sz="4800"/>
            </a:lvl1pPr>
            <a:lvl2pPr marL="685800" indent="0">
              <a:buNone/>
              <a:defRPr sz="4200"/>
            </a:lvl2pPr>
            <a:lvl3pPr marL="1371600" indent="0">
              <a:buNone/>
              <a:defRPr sz="3600"/>
            </a:lvl3pPr>
            <a:lvl4pPr marL="2057400" indent="0">
              <a:buNone/>
              <a:defRPr sz="3000"/>
            </a:lvl4pPr>
            <a:lvl5pPr marL="2743200" indent="0">
              <a:buNone/>
              <a:defRPr sz="3000"/>
            </a:lvl5pPr>
            <a:lvl6pPr marL="3429000" indent="0">
              <a:buNone/>
              <a:defRPr sz="3000"/>
            </a:lvl6pPr>
            <a:lvl7pPr marL="4114800" indent="0">
              <a:buNone/>
              <a:defRPr sz="3000"/>
            </a:lvl7pPr>
            <a:lvl8pPr marL="4800600" indent="0">
              <a:buNone/>
              <a:defRPr sz="3000"/>
            </a:lvl8pPr>
            <a:lvl9pPr marL="5486400" indent="0">
              <a:buNone/>
              <a:defRPr sz="3000"/>
            </a:lvl9pPr>
          </a:lstStyle>
          <a:p>
            <a:r>
              <a:rPr lang="pt-BR"/>
              <a:t>Clique no ícone para adicionar uma imagem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44762" y="7314724"/>
            <a:ext cx="4423767" cy="13551431"/>
          </a:xfrm>
        </p:spPr>
        <p:txBody>
          <a:bodyPr/>
          <a:lstStyle>
            <a:lvl1pPr marL="0" indent="0">
              <a:buNone/>
              <a:defRPr sz="2400"/>
            </a:lvl1pPr>
            <a:lvl2pPr marL="685800" indent="0">
              <a:buNone/>
              <a:defRPr sz="2100"/>
            </a:lvl2pPr>
            <a:lvl3pPr marL="1371600" indent="0">
              <a:buNone/>
              <a:defRPr sz="1800"/>
            </a:lvl3pPr>
            <a:lvl4pPr marL="2057400" indent="0">
              <a:buNone/>
              <a:defRPr sz="1500"/>
            </a:lvl4pPr>
            <a:lvl5pPr marL="2743200" indent="0">
              <a:buNone/>
              <a:defRPr sz="1500"/>
            </a:lvl5pPr>
            <a:lvl6pPr marL="3429000" indent="0">
              <a:buNone/>
              <a:defRPr sz="1500"/>
            </a:lvl6pPr>
            <a:lvl7pPr marL="4114800" indent="0">
              <a:buNone/>
              <a:defRPr sz="1500"/>
            </a:lvl7pPr>
            <a:lvl8pPr marL="4800600" indent="0">
              <a:buNone/>
              <a:defRPr sz="1500"/>
            </a:lvl8pPr>
            <a:lvl9pPr marL="5486400" indent="0">
              <a:buNone/>
              <a:defRPr sz="1500"/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C1B8C-C40F-4F04-B1F0-1DCC6AF551CA}" type="datetimeFigureOut">
              <a:rPr lang="pt-BR" smtClean="0"/>
              <a:t>25/03/2024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2057A-47FB-4392-8FA9-47BAA3B6AC1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4877355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42975" y="1298143"/>
            <a:ext cx="11830050" cy="471280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2975" y="6490689"/>
            <a:ext cx="11830050" cy="154704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42975" y="22598890"/>
            <a:ext cx="3086100" cy="12981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BC1B8C-C40F-4F04-B1F0-1DCC6AF551CA}" type="datetimeFigureOut">
              <a:rPr lang="pt-BR" smtClean="0"/>
              <a:t>25/03/2024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43425" y="22598890"/>
            <a:ext cx="4629150" cy="12981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686925" y="22598890"/>
            <a:ext cx="3086100" cy="12981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62057A-47FB-4392-8FA9-47BAA3B6AC1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1994519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</p:sldLayoutIdLst>
  <p:txStyles>
    <p:titleStyle>
      <a:lvl1pPr algn="l" defTabSz="1371600" rtl="0" eaLnBrk="1" latinLnBrk="0" hangingPunct="1">
        <a:lnSpc>
          <a:spcPct val="90000"/>
        </a:lnSpc>
        <a:spcBef>
          <a:spcPct val="0"/>
        </a:spcBef>
        <a:buNone/>
        <a:defRPr sz="6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1371600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sz="4200" kern="1200">
          <a:solidFill>
            <a:schemeClr val="tx1"/>
          </a:solidFill>
          <a:latin typeface="+mn-lt"/>
          <a:ea typeface="+mn-ea"/>
          <a:cs typeface="+mn-cs"/>
        </a:defRPr>
      </a:lvl1pPr>
      <a:lvl2pPr marL="1028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714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3pPr>
      <a:lvl4pPr marL="2400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30861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7719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457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5143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829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371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057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4290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114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800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486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ço Reservado para Imagem 6">
            <a:extLst>
              <a:ext uri="{FF2B5EF4-FFF2-40B4-BE49-F238E27FC236}">
                <a16:creationId xmlns:a16="http://schemas.microsoft.com/office/drawing/2014/main" xmlns="" id="{525B3801-C3FE-45AF-A564-9C9FF5128BC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143625" y="8686006"/>
            <a:ext cx="6045252" cy="1570815"/>
          </a:xfrm>
        </p:spPr>
      </p:sp>
      <p:sp>
        <p:nvSpPr>
          <p:cNvPr id="8" name="CaixaDeTexto 7">
            <a:extLst>
              <a:ext uri="{FF2B5EF4-FFF2-40B4-BE49-F238E27FC236}">
                <a16:creationId xmlns:a16="http://schemas.microsoft.com/office/drawing/2014/main" xmlns="" id="{4409F807-A4C4-4DF1-B6F8-E2CE0160E96C}"/>
              </a:ext>
            </a:extLst>
          </p:cNvPr>
          <p:cNvSpPr txBox="1"/>
          <p:nvPr/>
        </p:nvSpPr>
        <p:spPr>
          <a:xfrm>
            <a:off x="1468374" y="7120721"/>
            <a:ext cx="5703951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9600" b="1" dirty="0">
                <a:solidFill>
                  <a:srgbClr val="00C3C8"/>
                </a:solidFill>
                <a:latin typeface="Maven Pro" pitchFamily="2" charset="0"/>
              </a:rPr>
              <a:t>00</a:t>
            </a:r>
          </a:p>
          <a:p>
            <a:r>
              <a:rPr lang="pt-BR" sz="4000" b="1" dirty="0">
                <a:solidFill>
                  <a:srgbClr val="00C3C8"/>
                </a:solidFill>
                <a:latin typeface="Maven Pro" pitchFamily="2" charset="0"/>
              </a:rPr>
              <a:t>//MÊS</a:t>
            </a:r>
          </a:p>
          <a:p>
            <a:r>
              <a:rPr lang="pt-BR" sz="4000" dirty="0">
                <a:solidFill>
                  <a:srgbClr val="00C3C8"/>
                </a:solidFill>
                <a:latin typeface="Maven Pro" pitchFamily="2" charset="0"/>
              </a:rPr>
              <a:t>00 horas</a:t>
            </a:r>
          </a:p>
          <a:p>
            <a:r>
              <a:rPr lang="pt-BR" sz="3600" dirty="0">
                <a:solidFill>
                  <a:srgbClr val="00C3C8"/>
                </a:solidFill>
                <a:latin typeface="Maven Pro" pitchFamily="2" charset="0"/>
              </a:rPr>
              <a:t>Texto adicional</a:t>
            </a:r>
          </a:p>
        </p:txBody>
      </p:sp>
    </p:spTree>
    <p:extLst>
      <p:ext uri="{BB962C8B-B14F-4D97-AF65-F5344CB8AC3E}">
        <p14:creationId xmlns:p14="http://schemas.microsoft.com/office/powerpoint/2010/main" val="3748600046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Tema do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o 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o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76</TotalTime>
  <Words>7</Words>
  <Application>Microsoft Office PowerPoint</Application>
  <PresentationFormat>Personalizar</PresentationFormat>
  <Paragraphs>4</Paragraphs>
  <Slides>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slides</vt:lpstr>
      </vt:variant>
      <vt:variant>
        <vt:i4>1</vt:i4>
      </vt:variant>
    </vt:vector>
  </HeadingPairs>
  <TitlesOfParts>
    <vt:vector size="2" baseType="lpstr">
      <vt:lpstr>Tema do Office</vt:lpstr>
      <vt:lpstr>Apresentação do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Usuario</dc:creator>
  <cp:lastModifiedBy>MAPPLE</cp:lastModifiedBy>
  <cp:revision>13</cp:revision>
  <dcterms:created xsi:type="dcterms:W3CDTF">2023-08-21T19:34:46Z</dcterms:created>
  <dcterms:modified xsi:type="dcterms:W3CDTF">2024-03-25T17:49:35Z</dcterms:modified>
</cp:coreProperties>
</file>