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C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5" d="100"/>
          <a:sy n="35" d="100"/>
        </p:scale>
        <p:origin x="-3300" y="-6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7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2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142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55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61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1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266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29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551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7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4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54049" y="18441444"/>
            <a:ext cx="6045252" cy="1570815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1905000" y="11168846"/>
            <a:ext cx="570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600" b="1" dirty="0">
                <a:solidFill>
                  <a:schemeClr val="bg1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chemeClr val="bg1"/>
                </a:solidFill>
                <a:latin typeface="Maven Pro" pitchFamily="2" charset="0"/>
              </a:rPr>
              <a:t>00 horas</a:t>
            </a:r>
          </a:p>
          <a:p>
            <a:r>
              <a:rPr lang="pt-BR" sz="3600" dirty="0">
                <a:solidFill>
                  <a:schemeClr val="bg1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16</cp:revision>
  <dcterms:created xsi:type="dcterms:W3CDTF">2023-08-21T19:34:46Z</dcterms:created>
  <dcterms:modified xsi:type="dcterms:W3CDTF">2024-03-25T15:12:34Z</dcterms:modified>
</cp:coreProperties>
</file>