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270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049" y="18441444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6858000" y="11168846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600" b="1" dirty="0">
                <a:solidFill>
                  <a:srgbClr val="04C3C8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rgbClr val="04C3C8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rgbClr val="04C3C8"/>
                </a:solidFill>
                <a:latin typeface="Maven Pro" pitchFamily="2" charset="0"/>
              </a:rPr>
              <a:t>00 horas</a:t>
            </a:r>
          </a:p>
          <a:p>
            <a:r>
              <a:rPr lang="pt-BR" sz="3600" dirty="0">
                <a:solidFill>
                  <a:srgbClr val="04C3C8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15</cp:revision>
  <dcterms:created xsi:type="dcterms:W3CDTF">2023-08-21T19:34:46Z</dcterms:created>
  <dcterms:modified xsi:type="dcterms:W3CDTF">2024-03-25T15:04:13Z</dcterms:modified>
</cp:coreProperties>
</file>