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C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2130" y="22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858000" y="109312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2493818" y="5784594"/>
            <a:ext cx="87283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 </a:t>
            </a:r>
            <a:r>
              <a:rPr lang="pt-BR" sz="8000" dirty="0">
                <a:solidFill>
                  <a:schemeClr val="bg1"/>
                </a:solidFill>
                <a:latin typeface="Maven Pro Medium" pitchFamily="2" charset="0"/>
              </a:rPr>
              <a:t>// mês</a:t>
            </a:r>
          </a:p>
          <a:p>
            <a:pPr algn="ct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  <a:endParaRPr lang="pt-BR" sz="3000" dirty="0">
              <a:solidFill>
                <a:schemeClr val="bg1"/>
              </a:solidFill>
              <a:latin typeface="Maven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5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18</cp:revision>
  <dcterms:created xsi:type="dcterms:W3CDTF">2023-08-21T19:34:46Z</dcterms:created>
  <dcterms:modified xsi:type="dcterms:W3CDTF">2024-03-25T15:27:29Z</dcterms:modified>
</cp:coreProperties>
</file>