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3716000" cy="243824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35" d="100"/>
          <a:sy n="35" d="100"/>
        </p:scale>
        <p:origin x="-3300" y="-6"/>
      </p:cViewPr>
      <p:guideLst>
        <p:guide orient="horz" pos="7679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3990364"/>
            <a:ext cx="11658600" cy="8488692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12806412"/>
            <a:ext cx="10287000" cy="5886771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244656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31107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1298138"/>
            <a:ext cx="2957513" cy="2066296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1298138"/>
            <a:ext cx="8701088" cy="2066296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217309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131924" y="17104632"/>
            <a:ext cx="3853240" cy="3363875"/>
          </a:xfrm>
        </p:spPr>
        <p:txBody>
          <a:bodyPr anchor="t">
            <a:normAutofit/>
          </a:bodyPr>
          <a:lstStyle>
            <a:lvl1pPr marL="0" indent="0">
              <a:buNone/>
              <a:defRPr sz="3555"/>
            </a:lvl1pPr>
            <a:lvl2pPr marL="1219147" indent="0">
              <a:buNone/>
              <a:defRPr sz="7466"/>
            </a:lvl2pPr>
            <a:lvl3pPr marL="2438293" indent="0">
              <a:buNone/>
              <a:defRPr sz="6400"/>
            </a:lvl3pPr>
            <a:lvl4pPr marL="3657440" indent="0">
              <a:buNone/>
              <a:defRPr sz="5333"/>
            </a:lvl4pPr>
            <a:lvl5pPr marL="4876587" indent="0">
              <a:buNone/>
              <a:defRPr sz="5333"/>
            </a:lvl5pPr>
            <a:lvl6pPr marL="6095733" indent="0">
              <a:buNone/>
              <a:defRPr sz="5333"/>
            </a:lvl6pPr>
            <a:lvl7pPr marL="7314880" indent="0">
              <a:buNone/>
              <a:defRPr sz="5333"/>
            </a:lvl7pPr>
            <a:lvl8pPr marL="8534027" indent="0">
              <a:buNone/>
              <a:defRPr sz="5333"/>
            </a:lvl8pPr>
            <a:lvl9pPr marL="9753173" indent="0">
              <a:buNone/>
              <a:defRPr sz="5333"/>
            </a:lvl9pPr>
          </a:lstStyle>
          <a:p>
            <a:r>
              <a:rPr lang="pt-BR" dirty="0"/>
              <a:t>Clique no ícone para adicionar seu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3905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75162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6078678"/>
            <a:ext cx="11830050" cy="10142405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6317034"/>
            <a:ext cx="11830050" cy="533365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9776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6490689"/>
            <a:ext cx="5829300" cy="15470417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6490689"/>
            <a:ext cx="5829300" cy="15470417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26965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298143"/>
            <a:ext cx="11830050" cy="471280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5977080"/>
            <a:ext cx="5802510" cy="292927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8906353"/>
            <a:ext cx="5802510" cy="13099905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5977080"/>
            <a:ext cx="5831087" cy="292927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8906353"/>
            <a:ext cx="5831087" cy="13099905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06259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34318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6947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625494"/>
            <a:ext cx="4423767" cy="568923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3510621"/>
            <a:ext cx="6943725" cy="17327317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7314724"/>
            <a:ext cx="4423767" cy="13551431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76791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625494"/>
            <a:ext cx="4423767" cy="568923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3510621"/>
            <a:ext cx="6943725" cy="17327317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7314724"/>
            <a:ext cx="4423767" cy="13551431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16489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1298143"/>
            <a:ext cx="11830050" cy="47128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6490689"/>
            <a:ext cx="11830050" cy="154704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22598890"/>
            <a:ext cx="308610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22598890"/>
            <a:ext cx="462915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22598890"/>
            <a:ext cx="308610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613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Imagem 6">
            <a:extLst>
              <a:ext uri="{FF2B5EF4-FFF2-40B4-BE49-F238E27FC236}">
                <a16:creationId xmlns:a16="http://schemas.microsoft.com/office/drawing/2014/main" xmlns="" id="{525B3801-C3FE-45AF-A564-9C9FF5128B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125781" y="17729034"/>
            <a:ext cx="5713920" cy="1484721"/>
          </a:xfrm>
        </p:spPr>
      </p:sp>
    </p:spTree>
    <p:extLst>
      <p:ext uri="{BB962C8B-B14F-4D97-AF65-F5344CB8AC3E}">
        <p14:creationId xmlns:p14="http://schemas.microsoft.com/office/powerpoint/2010/main" val="37486000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93</TotalTime>
  <Words>0</Words>
  <Application>Microsoft Office PowerPoint</Application>
  <PresentationFormat>Personalizar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MAPPLE</cp:lastModifiedBy>
  <cp:revision>17</cp:revision>
  <dcterms:created xsi:type="dcterms:W3CDTF">2023-08-21T19:34:46Z</dcterms:created>
  <dcterms:modified xsi:type="dcterms:W3CDTF">2024-03-26T13:08:22Z</dcterms:modified>
</cp:coreProperties>
</file>