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50" d="100"/>
          <a:sy n="50" d="100"/>
        </p:scale>
        <p:origin x="-2718" y="-462"/>
      </p:cViewPr>
      <p:guideLst>
        <p:guide orient="horz" pos="4320"/>
        <p:guide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3375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29202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892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6951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4935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5985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051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24904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71636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85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131924" y="9621981"/>
            <a:ext cx="3853240" cy="1892303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pt-BR" dirty="0"/>
              <a:t>Clique no ícone para adicionar seu logo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2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C1B8C-C40F-4F04-B1F0-1DCC6AF551CA}" type="datetimeFigureOut">
              <a:rPr lang="pt-BR" smtClean="0"/>
              <a:t>26/03/2024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62057A-47FB-4392-8FA9-47BAA3B6AC1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56171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Imagem 6">
            <a:extLst>
              <a:ext uri="{FF2B5EF4-FFF2-40B4-BE49-F238E27FC236}">
                <a16:creationId xmlns:a16="http://schemas.microsoft.com/office/drawing/2014/main" xmlns="" id="{525B3801-C3FE-45AF-A564-9C9FF5128B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523019" y="11409218"/>
            <a:ext cx="5278581" cy="1371601"/>
          </a:xfrm>
        </p:spPr>
      </p:sp>
    </p:spTree>
    <p:extLst>
      <p:ext uri="{BB962C8B-B14F-4D97-AF65-F5344CB8AC3E}">
        <p14:creationId xmlns:p14="http://schemas.microsoft.com/office/powerpoint/2010/main" val="37486000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0</Words>
  <Application>Microsoft Office PowerPoint</Application>
  <PresentationFormat>Personalizar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Usuario</dc:creator>
  <cp:lastModifiedBy>MAPPLE</cp:lastModifiedBy>
  <cp:revision>16</cp:revision>
  <dcterms:created xsi:type="dcterms:W3CDTF">2023-08-21T19:34:46Z</dcterms:created>
  <dcterms:modified xsi:type="dcterms:W3CDTF">2024-03-26T13:21:04Z</dcterms:modified>
</cp:coreProperties>
</file>