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25" d="100"/>
          <a:sy n="25" d="100"/>
        </p:scale>
        <p:origin x="-3798" y="-702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446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10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7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0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16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7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69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25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43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4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7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4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82951" y="17212235"/>
            <a:ext cx="5348153" cy="1389679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19</cp:revision>
  <dcterms:created xsi:type="dcterms:W3CDTF">2023-08-21T19:34:46Z</dcterms:created>
  <dcterms:modified xsi:type="dcterms:W3CDTF">2024-03-26T17:41:20Z</dcterms:modified>
</cp:coreProperties>
</file>