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33" d="100"/>
          <a:sy n="33" d="100"/>
        </p:scale>
        <p:origin x="-3438" y="-1182"/>
      </p:cViewPr>
      <p:guideLst>
        <p:guide orient="horz" pos="4320"/>
        <p:guide pos="43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3375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29202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8926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86951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04935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5985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70515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24904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1636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3852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2131924" y="9621981"/>
            <a:ext cx="3853240" cy="1892303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pt-BR" dirty="0"/>
              <a:t>Clique no ícone para adicionar seu logo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282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56171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Imagem 6">
            <a:extLst>
              <a:ext uri="{FF2B5EF4-FFF2-40B4-BE49-F238E27FC236}">
                <a16:creationId xmlns="" xmlns:a16="http://schemas.microsoft.com/office/drawing/2014/main" id="{525B3801-C3FE-45AF-A564-9C9FF5128B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059873" y="893618"/>
            <a:ext cx="5278581" cy="1371601"/>
          </a:xfrm>
        </p:spPr>
      </p:sp>
    </p:spTree>
    <p:extLst>
      <p:ext uri="{BB962C8B-B14F-4D97-AF65-F5344CB8AC3E}">
        <p14:creationId xmlns:p14="http://schemas.microsoft.com/office/powerpoint/2010/main" val="37486000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91</TotalTime>
  <Words>0</Words>
  <Application>Microsoft Office PowerPoint</Application>
  <PresentationFormat>Personalizar</PresentationFormat>
  <Paragraphs>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Usuario</dc:creator>
  <cp:lastModifiedBy>MAPPLE</cp:lastModifiedBy>
  <cp:revision>14</cp:revision>
  <dcterms:created xsi:type="dcterms:W3CDTF">2023-08-21T19:34:46Z</dcterms:created>
  <dcterms:modified xsi:type="dcterms:W3CDTF">2024-03-26T16:24:47Z</dcterms:modified>
</cp:coreProperties>
</file>