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25" d="100"/>
          <a:sy n="25" d="100"/>
        </p:scale>
        <p:origin x="-3798" y="-702"/>
      </p:cViewPr>
      <p:guideLst>
        <p:guide orient="horz" pos="767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4465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110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1730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17104632"/>
            <a:ext cx="3853240" cy="3363875"/>
          </a:xfrm>
        </p:spPr>
        <p:txBody>
          <a:bodyPr anchor="t">
            <a:normAutofit/>
          </a:bodyPr>
          <a:lstStyle>
            <a:lvl1pPr marL="0" indent="0">
              <a:buNone/>
              <a:defRPr sz="3555"/>
            </a:lvl1pPr>
            <a:lvl2pPr marL="1219147" indent="0">
              <a:buNone/>
              <a:defRPr sz="7466"/>
            </a:lvl2pPr>
            <a:lvl3pPr marL="2438293" indent="0">
              <a:buNone/>
              <a:defRPr sz="6400"/>
            </a:lvl3pPr>
            <a:lvl4pPr marL="3657440" indent="0">
              <a:buNone/>
              <a:defRPr sz="5333"/>
            </a:lvl4pPr>
            <a:lvl5pPr marL="4876587" indent="0">
              <a:buNone/>
              <a:defRPr sz="5333"/>
            </a:lvl5pPr>
            <a:lvl6pPr marL="6095733" indent="0">
              <a:buNone/>
              <a:defRPr sz="5333"/>
            </a:lvl6pPr>
            <a:lvl7pPr marL="7314880" indent="0">
              <a:buNone/>
              <a:defRPr sz="5333"/>
            </a:lvl7pPr>
            <a:lvl8pPr marL="8534027" indent="0">
              <a:buNone/>
              <a:defRPr sz="5333"/>
            </a:lvl8pPr>
            <a:lvl9pPr marL="9753173" indent="0">
              <a:buNone/>
              <a:defRPr sz="5333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905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162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776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696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259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431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947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6791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6489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13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="" xmlns:a16="http://schemas.microsoft.com/office/drawing/2014/main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531805" y="17764892"/>
            <a:ext cx="5713920" cy="148472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18</cp:revision>
  <dcterms:created xsi:type="dcterms:W3CDTF">2023-08-21T19:34:46Z</dcterms:created>
  <dcterms:modified xsi:type="dcterms:W3CDTF">2024-03-26T18:59:32Z</dcterms:modified>
</cp:coreProperties>
</file>