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270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446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10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7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0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16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7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69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25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43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4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7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4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44080" y="14642934"/>
            <a:ext cx="5713920" cy="148472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18</cp:revision>
  <dcterms:created xsi:type="dcterms:W3CDTF">2023-08-21T19:34:46Z</dcterms:created>
  <dcterms:modified xsi:type="dcterms:W3CDTF">2024-03-26T12:52:10Z</dcterms:modified>
</cp:coreProperties>
</file>