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23019" y="11409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14</cp:revision>
  <dcterms:created xsi:type="dcterms:W3CDTF">2023-08-21T19:34:46Z</dcterms:created>
  <dcterms:modified xsi:type="dcterms:W3CDTF">2024-03-26T13:01:37Z</dcterms:modified>
</cp:coreProperties>
</file>