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58" d="100"/>
          <a:sy n="58" d="100"/>
        </p:scale>
        <p:origin x="-2358" y="-102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="" xmlns:a16="http://schemas.microsoft.com/office/drawing/2014/main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154876" y="10233561"/>
            <a:ext cx="5278581" cy="1371601"/>
          </a:xfrm>
        </p:spPr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11</cp:revision>
  <dcterms:created xsi:type="dcterms:W3CDTF">2023-08-21T19:34:46Z</dcterms:created>
  <dcterms:modified xsi:type="dcterms:W3CDTF">2024-03-26T18:04:13Z</dcterms:modified>
</cp:coreProperties>
</file>