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33" d="100"/>
          <a:sy n="33" d="100"/>
        </p:scale>
        <p:origin x="-3438" y="-118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523019" y="11409218"/>
            <a:ext cx="5278581" cy="137160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14</cp:revision>
  <dcterms:created xsi:type="dcterms:W3CDTF">2023-08-21T19:34:46Z</dcterms:created>
  <dcterms:modified xsi:type="dcterms:W3CDTF">2024-03-26T14:03:28Z</dcterms:modified>
</cp:coreProperties>
</file>