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22219" y="101138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9</cp:revision>
  <dcterms:created xsi:type="dcterms:W3CDTF">2023-08-21T19:34:46Z</dcterms:created>
  <dcterms:modified xsi:type="dcterms:W3CDTF">2024-03-26T18:13:30Z</dcterms:modified>
</cp:coreProperties>
</file>